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786BD-F740-0D4E-AC48-E5BD448C1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30ED2-F853-6240-863E-12235F456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71A1F-700D-2B47-861D-59F6B0AF98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EC270-284C-F340-B672-296977407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C0E2D-55AE-394E-AAF7-6423717F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7365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4C121-B857-5F4C-A22A-BD451FF0E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03EF6-BFD9-5942-8664-01506CBA3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5AF00-4F0D-2C41-8DB9-4C896A4D7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251C0-4D4F-4C45-861A-CB6DA749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1C435-801F-F145-A731-35FA350C6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1899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1EB872-9287-E541-BE53-3AA4ABF84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3D3A4-A554-494F-B59C-5E4BF5E82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86EF6-D629-6943-9399-A8581D2960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07705-3302-EE41-9D18-079E4B583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7EE4-971D-D64E-A5DE-AE88AB666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0652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97DA-85E0-A14C-AB3F-D2515149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92593-F917-4A41-9395-B339EEC2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7E5B2-AEB7-C04F-997F-483DA1D6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A060-EA07-0746-9FB4-7082C0DCE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3FB30-C285-A041-95D4-0CB846A4A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9613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BF462-3BBE-404B-8347-B323C5B6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7634F-A3F1-5E4B-BEA7-344A677C7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8AB2C-E64A-584C-804B-8F57EC84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B17AB-4353-884D-8F08-272DC60A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E98F-A216-4845-9C41-CA0C4506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6737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2A72-26BC-8443-8048-20599C4D2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E29F6-BCA1-6643-AA31-D4DE81F74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C84A8-17A9-E245-92BA-C43E590E1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C778F-FAB7-2A44-BEC7-681209FD6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30D91-9803-BE4B-AB67-26E9C02E0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3390E-86A2-4D40-A0ED-4E3CBED4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7829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A6C4-2446-6F4C-89C5-9944ED05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FFC9D-D7C6-D443-A682-7FB29B5E7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A3381-DAC1-4A49-82D6-BFCFAE4CE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8F212-9386-AF4D-9B16-5FAA65674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CD4CE-C57D-CA42-AD9C-94150D91D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ABB3F-5B41-7246-8452-3B113E49B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0E313-2936-1D42-8CAA-B9711A9A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1037FE-4FDA-E84B-84BD-3424054F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6008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57A4-34CE-4540-BBB2-73A0DC17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DBF7F-D91E-2F4C-8386-AE69604B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8AF57-5FA6-BA4A-B504-F2F5D2FCF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04F85-3CAC-F64C-ADB8-9DC1C8B3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04721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938023-F141-DB43-8ECC-8E701CF192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BCA0D-A627-024A-8191-FD0F25BF6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1AF6E-8A6F-AB4A-B79F-84CC13C0D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3512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F14D3-532D-7943-B2ED-F1A0EE63E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FDAA9-7D2F-BA40-8336-4E0F7D5DD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B8691-D445-BD4F-8411-E0C150ECC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6A567-DEAA-DC43-AAC7-457024CE54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48BD4-7BE5-A549-A7E1-C4E913EE2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3BF2E-9DA7-DF45-9624-09430116F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4919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57B5-9A7F-464B-8B7D-95F52C9D1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46411C-801F-EF4F-8730-A272B01E6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17C60-832F-8246-9C65-94664159B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23E6D-2A6B-D549-B8BD-937AF9C338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A8845-C2C3-FC40-9899-0C7F856E90F1}" type="datetimeFigureOut">
              <a:rPr lang="en-NL" smtClean="0"/>
              <a:t>09/08/2020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9C04F-2393-9B4F-945C-9E9B52A7F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930D4-CA5A-1F4D-91B6-28BB182E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AC8626D-B34D-4142-9DEF-80745332E0DF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545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https://miro.medium.com/max/2600/1*bPeb_O_AZ_VnpCVDeS45Fg.jpe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13001691-4BC1-874B-9EC8-5A99E360893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-1"/>
            <a:ext cx="259519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L"/>
          </a:p>
        </p:txBody>
      </p:sp>
      <p:pic>
        <p:nvPicPr>
          <p:cNvPr id="2049" name="Picture 6" descr="Online course creation for yoga teachers | by Yoga AU &amp; NZ Staff ...">
            <a:extLst>
              <a:ext uri="{FF2B5EF4-FFF2-40B4-BE49-F238E27FC236}">
                <a16:creationId xmlns:a16="http://schemas.microsoft.com/office/drawing/2014/main" id="{C08A299E-5C7F-0F47-9398-5AD2F84D2F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C12F20EE-230E-234C-88F8-58A230BC71C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99000"/>
          </a:blip>
          <a:stretch>
            <a:fillRect/>
          </a:stretch>
        </p:blipFill>
        <p:spPr>
          <a:xfrm>
            <a:off x="10780057" y="5466845"/>
            <a:ext cx="1411943" cy="141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5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miro.medium.com/max/2600/1*bPeb_O_AZ_VnpCVDeS45Fg.jpe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E2B7714-8C13-A948-AFEF-12ACD1E18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595193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L"/>
          </a:p>
        </p:txBody>
      </p:sp>
      <p:pic>
        <p:nvPicPr>
          <p:cNvPr id="1025" name="Picture 6" descr="Online course creation for yoga teachers | by Yoga AU &amp; NZ Staff ...">
            <a:extLst>
              <a:ext uri="{FF2B5EF4-FFF2-40B4-BE49-F238E27FC236}">
                <a16:creationId xmlns:a16="http://schemas.microsoft.com/office/drawing/2014/main" id="{8233C67E-2965-4C44-AF5C-E3483BEEA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6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382DBD25-7672-B440-8F38-7F914D483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4401" y="3797808"/>
            <a:ext cx="2401823" cy="240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2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van der Sande</dc:creator>
  <cp:lastModifiedBy>Esther van der Sande</cp:lastModifiedBy>
  <cp:revision>3</cp:revision>
  <dcterms:created xsi:type="dcterms:W3CDTF">2020-07-31T20:06:30Z</dcterms:created>
  <dcterms:modified xsi:type="dcterms:W3CDTF">2020-08-09T20:09:33Z</dcterms:modified>
</cp:coreProperties>
</file>